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1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8.jpe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.png"/><Relationship Id="rId21" Type="http://schemas.openxmlformats.org/officeDocument/2006/relationships/image" Target="../media/image66.svg"/><Relationship Id="rId42" Type="http://schemas.openxmlformats.org/officeDocument/2006/relationships/image" Target="../media/image87.png"/><Relationship Id="rId47" Type="http://schemas.openxmlformats.org/officeDocument/2006/relationships/image" Target="../media/image92.svg"/><Relationship Id="rId63" Type="http://schemas.openxmlformats.org/officeDocument/2006/relationships/image" Target="../media/image108.svg"/><Relationship Id="rId68" Type="http://schemas.openxmlformats.org/officeDocument/2006/relationships/image" Target="../media/image113.png"/><Relationship Id="rId84" Type="http://schemas.openxmlformats.org/officeDocument/2006/relationships/image" Target="../media/image129.png"/><Relationship Id="rId89" Type="http://schemas.openxmlformats.org/officeDocument/2006/relationships/image" Target="../media/image134.svg"/><Relationship Id="rId16" Type="http://schemas.openxmlformats.org/officeDocument/2006/relationships/image" Target="../media/image61.png"/><Relationship Id="rId11" Type="http://schemas.openxmlformats.org/officeDocument/2006/relationships/image" Target="../media/image56.svg"/><Relationship Id="rId32" Type="http://schemas.openxmlformats.org/officeDocument/2006/relationships/image" Target="../media/image77.png"/><Relationship Id="rId37" Type="http://schemas.openxmlformats.org/officeDocument/2006/relationships/image" Target="../media/image82.svg"/><Relationship Id="rId53" Type="http://schemas.openxmlformats.org/officeDocument/2006/relationships/image" Target="../media/image98.svg"/><Relationship Id="rId58" Type="http://schemas.openxmlformats.org/officeDocument/2006/relationships/image" Target="../media/image103.png"/><Relationship Id="rId74" Type="http://schemas.openxmlformats.org/officeDocument/2006/relationships/image" Target="../media/image119.png"/><Relationship Id="rId79" Type="http://schemas.openxmlformats.org/officeDocument/2006/relationships/image" Target="../media/image124.svg"/><Relationship Id="rId5" Type="http://schemas.openxmlformats.org/officeDocument/2006/relationships/image" Target="../media/image50.svg"/><Relationship Id="rId90" Type="http://schemas.openxmlformats.org/officeDocument/2006/relationships/image" Target="../media/image135.png"/><Relationship Id="rId95" Type="http://schemas.openxmlformats.org/officeDocument/2006/relationships/image" Target="../media/image140.svg"/><Relationship Id="rId22" Type="http://schemas.openxmlformats.org/officeDocument/2006/relationships/image" Target="../media/image67.png"/><Relationship Id="rId27" Type="http://schemas.openxmlformats.org/officeDocument/2006/relationships/image" Target="../media/image72.svg"/><Relationship Id="rId43" Type="http://schemas.openxmlformats.org/officeDocument/2006/relationships/image" Target="../media/image88.svg"/><Relationship Id="rId48" Type="http://schemas.openxmlformats.org/officeDocument/2006/relationships/image" Target="../media/image93.png"/><Relationship Id="rId64" Type="http://schemas.openxmlformats.org/officeDocument/2006/relationships/image" Target="../media/image109.png"/><Relationship Id="rId69" Type="http://schemas.openxmlformats.org/officeDocument/2006/relationships/image" Target="../media/image114.svg"/><Relationship Id="rId80" Type="http://schemas.openxmlformats.org/officeDocument/2006/relationships/image" Target="../media/image125.png"/><Relationship Id="rId85" Type="http://schemas.openxmlformats.org/officeDocument/2006/relationships/image" Target="../media/image130.svg"/><Relationship Id="rId3" Type="http://schemas.openxmlformats.org/officeDocument/2006/relationships/image" Target="../media/image48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5" Type="http://schemas.openxmlformats.org/officeDocument/2006/relationships/image" Target="../media/image70.svg"/><Relationship Id="rId33" Type="http://schemas.openxmlformats.org/officeDocument/2006/relationships/image" Target="../media/image78.sv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59" Type="http://schemas.openxmlformats.org/officeDocument/2006/relationships/image" Target="../media/image104.svg"/><Relationship Id="rId67" Type="http://schemas.openxmlformats.org/officeDocument/2006/relationships/image" Target="../media/image112.svg"/><Relationship Id="rId20" Type="http://schemas.openxmlformats.org/officeDocument/2006/relationships/image" Target="../media/image65.png"/><Relationship Id="rId41" Type="http://schemas.openxmlformats.org/officeDocument/2006/relationships/image" Target="../media/image86.svg"/><Relationship Id="rId54" Type="http://schemas.openxmlformats.org/officeDocument/2006/relationships/image" Target="../media/image99.png"/><Relationship Id="rId62" Type="http://schemas.openxmlformats.org/officeDocument/2006/relationships/image" Target="../media/image107.png"/><Relationship Id="rId70" Type="http://schemas.openxmlformats.org/officeDocument/2006/relationships/image" Target="../media/image115.png"/><Relationship Id="rId75" Type="http://schemas.openxmlformats.org/officeDocument/2006/relationships/image" Target="../media/image120.svg"/><Relationship Id="rId83" Type="http://schemas.openxmlformats.org/officeDocument/2006/relationships/image" Target="../media/image128.svg"/><Relationship Id="rId88" Type="http://schemas.openxmlformats.org/officeDocument/2006/relationships/image" Target="../media/image133.png"/><Relationship Id="rId91" Type="http://schemas.openxmlformats.org/officeDocument/2006/relationships/image" Target="../media/image136.svg"/><Relationship Id="rId96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5" Type="http://schemas.openxmlformats.org/officeDocument/2006/relationships/image" Target="../media/image60.svg"/><Relationship Id="rId23" Type="http://schemas.openxmlformats.org/officeDocument/2006/relationships/image" Target="../media/image68.sv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4.svg"/><Relationship Id="rId57" Type="http://schemas.openxmlformats.org/officeDocument/2006/relationships/image" Target="../media/image102.svg"/><Relationship Id="rId10" Type="http://schemas.openxmlformats.org/officeDocument/2006/relationships/image" Target="../media/image55.png"/><Relationship Id="rId31" Type="http://schemas.openxmlformats.org/officeDocument/2006/relationships/image" Target="../media/image76.svg"/><Relationship Id="rId44" Type="http://schemas.openxmlformats.org/officeDocument/2006/relationships/image" Target="../media/image89.png"/><Relationship Id="rId52" Type="http://schemas.openxmlformats.org/officeDocument/2006/relationships/image" Target="../media/image97.png"/><Relationship Id="rId60" Type="http://schemas.openxmlformats.org/officeDocument/2006/relationships/image" Target="../media/image105.png"/><Relationship Id="rId65" Type="http://schemas.openxmlformats.org/officeDocument/2006/relationships/image" Target="../media/image110.svg"/><Relationship Id="rId73" Type="http://schemas.openxmlformats.org/officeDocument/2006/relationships/image" Target="../media/image118.svg"/><Relationship Id="rId78" Type="http://schemas.openxmlformats.org/officeDocument/2006/relationships/image" Target="../media/image123.png"/><Relationship Id="rId81" Type="http://schemas.openxmlformats.org/officeDocument/2006/relationships/image" Target="../media/image126.svg"/><Relationship Id="rId86" Type="http://schemas.openxmlformats.org/officeDocument/2006/relationships/image" Target="../media/image131.png"/><Relationship Id="rId94" Type="http://schemas.openxmlformats.org/officeDocument/2006/relationships/image" Target="../media/image139.png"/><Relationship Id="rId99" Type="http://schemas.openxmlformats.org/officeDocument/2006/relationships/image" Target="../media/image14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39" Type="http://schemas.openxmlformats.org/officeDocument/2006/relationships/image" Target="../media/image84.svg"/><Relationship Id="rId34" Type="http://schemas.openxmlformats.org/officeDocument/2006/relationships/image" Target="../media/image79.png"/><Relationship Id="rId50" Type="http://schemas.openxmlformats.org/officeDocument/2006/relationships/image" Target="../media/image95.png"/><Relationship Id="rId55" Type="http://schemas.openxmlformats.org/officeDocument/2006/relationships/image" Target="../media/image100.svg"/><Relationship Id="rId76" Type="http://schemas.openxmlformats.org/officeDocument/2006/relationships/image" Target="../media/image121.png"/><Relationship Id="rId97" Type="http://schemas.openxmlformats.org/officeDocument/2006/relationships/image" Target="../media/image142.svg"/><Relationship Id="rId7" Type="http://schemas.openxmlformats.org/officeDocument/2006/relationships/image" Target="../media/image52.svg"/><Relationship Id="rId71" Type="http://schemas.openxmlformats.org/officeDocument/2006/relationships/image" Target="../media/image116.svg"/><Relationship Id="rId92" Type="http://schemas.openxmlformats.org/officeDocument/2006/relationships/image" Target="../media/image137.png"/><Relationship Id="rId2" Type="http://schemas.openxmlformats.org/officeDocument/2006/relationships/image" Target="../media/image47.png"/><Relationship Id="rId29" Type="http://schemas.openxmlformats.org/officeDocument/2006/relationships/image" Target="../media/image74.svg"/><Relationship Id="rId24" Type="http://schemas.openxmlformats.org/officeDocument/2006/relationships/image" Target="../media/image69.png"/><Relationship Id="rId40" Type="http://schemas.openxmlformats.org/officeDocument/2006/relationships/image" Target="../media/image85.png"/><Relationship Id="rId45" Type="http://schemas.openxmlformats.org/officeDocument/2006/relationships/image" Target="../media/image90.svg"/><Relationship Id="rId66" Type="http://schemas.openxmlformats.org/officeDocument/2006/relationships/image" Target="../media/image111.png"/><Relationship Id="rId87" Type="http://schemas.openxmlformats.org/officeDocument/2006/relationships/image" Target="../media/image132.svg"/><Relationship Id="rId61" Type="http://schemas.openxmlformats.org/officeDocument/2006/relationships/image" Target="../media/image106.svg"/><Relationship Id="rId82" Type="http://schemas.openxmlformats.org/officeDocument/2006/relationships/image" Target="../media/image127.png"/><Relationship Id="rId19" Type="http://schemas.openxmlformats.org/officeDocument/2006/relationships/image" Target="../media/image64.svg"/><Relationship Id="rId14" Type="http://schemas.openxmlformats.org/officeDocument/2006/relationships/image" Target="../media/image59.png"/><Relationship Id="rId30" Type="http://schemas.openxmlformats.org/officeDocument/2006/relationships/image" Target="../media/image75.png"/><Relationship Id="rId35" Type="http://schemas.openxmlformats.org/officeDocument/2006/relationships/image" Target="../media/image80.svg"/><Relationship Id="rId56" Type="http://schemas.openxmlformats.org/officeDocument/2006/relationships/image" Target="../media/image101.png"/><Relationship Id="rId77" Type="http://schemas.openxmlformats.org/officeDocument/2006/relationships/image" Target="../media/image122.svg"/><Relationship Id="rId8" Type="http://schemas.openxmlformats.org/officeDocument/2006/relationships/image" Target="../media/image53.png"/><Relationship Id="rId51" Type="http://schemas.openxmlformats.org/officeDocument/2006/relationships/image" Target="../media/image96.svg"/><Relationship Id="rId72" Type="http://schemas.openxmlformats.org/officeDocument/2006/relationships/image" Target="../media/image117.png"/><Relationship Id="rId93" Type="http://schemas.openxmlformats.org/officeDocument/2006/relationships/image" Target="../media/image138.svg"/><Relationship Id="rId98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3519823" y="332277"/>
            <a:ext cx="5837977" cy="18849595"/>
          </a:xfrm>
          <a:custGeom>
            <a:avLst/>
            <a:gdLst/>
            <a:ahLst/>
            <a:cxnLst/>
            <a:rect l="l" t="t" r="r" b="b"/>
            <a:pathLst>
              <a:path w="5837977" h="18849595">
                <a:moveTo>
                  <a:pt x="0" y="0"/>
                </a:moveTo>
                <a:lnTo>
                  <a:pt x="5837977" y="0"/>
                </a:lnTo>
                <a:lnTo>
                  <a:pt x="5837977" y="18849595"/>
                </a:lnTo>
                <a:lnTo>
                  <a:pt x="0" y="18849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8362850" y="1028700"/>
            <a:ext cx="9999261" cy="9999261"/>
          </a:xfrm>
          <a:custGeom>
            <a:avLst/>
            <a:gdLst/>
            <a:ahLst/>
            <a:cxnLst/>
            <a:rect l="l" t="t" r="r" b="b"/>
            <a:pathLst>
              <a:path w="9999261" h="9999261">
                <a:moveTo>
                  <a:pt x="0" y="0"/>
                </a:moveTo>
                <a:lnTo>
                  <a:pt x="9999261" y="0"/>
                </a:lnTo>
                <a:lnTo>
                  <a:pt x="9999261" y="9999261"/>
                </a:lnTo>
                <a:lnTo>
                  <a:pt x="0" y="9999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2700000">
            <a:off x="521329" y="-3317944"/>
            <a:ext cx="2336254" cy="7543272"/>
          </a:xfrm>
          <a:custGeom>
            <a:avLst/>
            <a:gdLst/>
            <a:ahLst/>
            <a:cxnLst/>
            <a:rect l="l" t="t" r="r" b="b"/>
            <a:pathLst>
              <a:path w="2336254" h="7543272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5400000">
            <a:off x="-434583" y="-78920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2902301"/>
            <a:ext cx="8789101" cy="138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4"/>
              </a:lnSpc>
            </a:pPr>
            <a:r>
              <a:rPr lang="en-US" sz="9161" b="1">
                <a:solidFill>
                  <a:srgbClr val="4DBF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Stock Control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75987"/>
            <a:ext cx="9390212" cy="2421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77"/>
              </a:lnSpc>
            </a:pPr>
            <a:r>
              <a:rPr lang="en-US" sz="15981" b="1" spc="527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402387"/>
            <a:ext cx="9054400" cy="37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570" spc="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PRESENTACIÓN FINAL PORTAFOLIO DE TÍTULO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973192" y="1268196"/>
            <a:ext cx="6778577" cy="677855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155" r="-31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052A47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75" y="1284095"/>
            <a:ext cx="17932172" cy="874088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346193" y="2461844"/>
            <a:ext cx="633199" cy="63319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6193" y="4146862"/>
            <a:ext cx="633199" cy="6331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6193" y="5835837"/>
            <a:ext cx="633199" cy="6331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46193" y="7520855"/>
            <a:ext cx="633199" cy="63319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46193" y="821919"/>
            <a:ext cx="8712533" cy="22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11"/>
              </a:lnSpc>
              <a:spcBef>
                <a:spcPct val="0"/>
              </a:spcBef>
            </a:pPr>
            <a:r>
              <a:rPr lang="en-US" sz="4926" b="1" spc="177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Cronograma para el desarrollo del proyecto</a:t>
            </a:r>
          </a:p>
          <a:p>
            <a:pPr marL="0" lvl="0" indent="0" algn="l">
              <a:lnSpc>
                <a:spcPts val="5911"/>
              </a:lnSpc>
              <a:spcBef>
                <a:spcPct val="0"/>
              </a:spcBef>
            </a:pPr>
            <a:endParaRPr lang="en-US" sz="4926" b="1" spc="177">
              <a:solidFill>
                <a:srgbClr val="2A2E3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978476">
            <a:off x="9374032" y="-985879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129040" y="-450102"/>
            <a:ext cx="9607786" cy="11487702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solidFill>
              <a:srgbClr val="052A4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348627" y="-1267786"/>
            <a:ext cx="9607786" cy="11487702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t="-8037" r="-112664" b="-1046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3990704" y="7419084"/>
            <a:ext cx="2221030" cy="2423342"/>
          </a:xfrm>
          <a:custGeom>
            <a:avLst/>
            <a:gdLst/>
            <a:ahLst/>
            <a:cxnLst/>
            <a:rect l="l" t="t" r="r" b="b"/>
            <a:pathLst>
              <a:path w="2221030" h="2423342">
                <a:moveTo>
                  <a:pt x="2221030" y="0"/>
                </a:moveTo>
                <a:lnTo>
                  <a:pt x="0" y="0"/>
                </a:lnTo>
                <a:lnTo>
                  <a:pt x="0" y="2423342"/>
                </a:lnTo>
                <a:lnTo>
                  <a:pt x="2221030" y="2423342"/>
                </a:lnTo>
                <a:lnTo>
                  <a:pt x="22210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51500" y="2723880"/>
            <a:ext cx="1222851" cy="2419620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5293749"/>
            <a:ext cx="1230845" cy="1230845"/>
          </a:xfrm>
          <a:custGeom>
            <a:avLst/>
            <a:gdLst/>
            <a:ahLst/>
            <a:cxnLst/>
            <a:rect l="l" t="t" r="r" b="b"/>
            <a:pathLst>
              <a:path w="1230845" h="1230845">
                <a:moveTo>
                  <a:pt x="0" y="0"/>
                </a:moveTo>
                <a:lnTo>
                  <a:pt x="1230845" y="0"/>
                </a:lnTo>
                <a:lnTo>
                  <a:pt x="1230845" y="1230846"/>
                </a:lnTo>
                <a:lnTo>
                  <a:pt x="0" y="1230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 flipV="1">
            <a:off x="2701997" y="4037986"/>
            <a:ext cx="1885242" cy="12557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0" name="AutoShape 20"/>
          <p:cNvSpPr/>
          <p:nvPr/>
        </p:nvSpPr>
        <p:spPr>
          <a:xfrm>
            <a:off x="2701997" y="6524595"/>
            <a:ext cx="1288707" cy="21061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5266444" y="4617444"/>
            <a:ext cx="1737241" cy="1907151"/>
          </a:xfrm>
          <a:custGeom>
            <a:avLst/>
            <a:gdLst/>
            <a:ahLst/>
            <a:cxnLst/>
            <a:rect l="l" t="t" r="r" b="b"/>
            <a:pathLst>
              <a:path w="1737241" h="1907151">
                <a:moveTo>
                  <a:pt x="0" y="0"/>
                </a:moveTo>
                <a:lnTo>
                  <a:pt x="1737241" y="0"/>
                </a:lnTo>
                <a:lnTo>
                  <a:pt x="1737241" y="1907151"/>
                </a:lnTo>
                <a:lnTo>
                  <a:pt x="0" y="19071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AutoShape 22"/>
          <p:cNvSpPr/>
          <p:nvPr/>
        </p:nvSpPr>
        <p:spPr>
          <a:xfrm flipV="1">
            <a:off x="5362926" y="5909172"/>
            <a:ext cx="0" cy="11224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AutoShape 23"/>
          <p:cNvSpPr/>
          <p:nvPr/>
        </p:nvSpPr>
        <p:spPr>
          <a:xfrm flipV="1">
            <a:off x="11741407" y="5909172"/>
            <a:ext cx="405029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7942893" y="4146171"/>
            <a:ext cx="3821873" cy="3272913"/>
          </a:xfrm>
          <a:custGeom>
            <a:avLst/>
            <a:gdLst/>
            <a:ahLst/>
            <a:cxnLst/>
            <a:rect l="l" t="t" r="r" b="b"/>
            <a:pathLst>
              <a:path w="3821873" h="3272913">
                <a:moveTo>
                  <a:pt x="0" y="0"/>
                </a:moveTo>
                <a:lnTo>
                  <a:pt x="3821873" y="0"/>
                </a:lnTo>
                <a:lnTo>
                  <a:pt x="3821873" y="3272913"/>
                </a:lnTo>
                <a:lnTo>
                  <a:pt x="0" y="3272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1028700" y="1639058"/>
            <a:ext cx="9891302" cy="80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392"/>
              </a:lnSpc>
              <a:spcBef>
                <a:spcPct val="0"/>
              </a:spcBef>
            </a:pPr>
            <a:r>
              <a:rPr lang="en-US" sz="5327" b="1" spc="19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 de Software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961310" y="3933690"/>
            <a:ext cx="1981582" cy="18489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7" name="AutoShape 27"/>
          <p:cNvSpPr/>
          <p:nvPr/>
        </p:nvSpPr>
        <p:spPr>
          <a:xfrm flipV="1">
            <a:off x="6211734" y="6193125"/>
            <a:ext cx="1731159" cy="243763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55786" y="-254854"/>
            <a:ext cx="4632524" cy="10815226"/>
            <a:chOff x="0" y="0"/>
            <a:chExt cx="1220089" cy="2848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089" cy="2848455"/>
            </a:xfrm>
            <a:custGeom>
              <a:avLst/>
              <a:gdLst/>
              <a:ahLst/>
              <a:cxnLst/>
              <a:rect l="l" t="t" r="r" b="b"/>
              <a:pathLst>
                <a:path w="1220089" h="2848455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69574" y="8009482"/>
            <a:ext cx="7292928" cy="72929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051694" y="-2758318"/>
            <a:ext cx="7292928" cy="72929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11952046" y="3265440"/>
            <a:ext cx="7715094" cy="3707614"/>
          </a:xfrm>
          <a:custGeom>
            <a:avLst/>
            <a:gdLst/>
            <a:ahLst/>
            <a:cxnLst/>
            <a:rect l="l" t="t" r="r" b="b"/>
            <a:pathLst>
              <a:path w="7715094" h="370761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93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3986980" y="6859638"/>
            <a:ext cx="2074437" cy="1467192"/>
          </a:xfrm>
          <a:custGeom>
            <a:avLst/>
            <a:gdLst/>
            <a:ahLst/>
            <a:cxnLst/>
            <a:rect l="l" t="t" r="r" b="b"/>
            <a:pathLst>
              <a:path w="2074437" h="1467192">
                <a:moveTo>
                  <a:pt x="0" y="0"/>
                </a:moveTo>
                <a:lnTo>
                  <a:pt x="2074436" y="0"/>
                </a:lnTo>
                <a:lnTo>
                  <a:pt x="2074436" y="1467192"/>
                </a:lnTo>
                <a:lnTo>
                  <a:pt x="0" y="1467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664184" y="1611432"/>
            <a:ext cx="7479816" cy="76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2"/>
              </a:lnSpc>
              <a:spcBef>
                <a:spcPct val="0"/>
              </a:spcBef>
            </a:pPr>
            <a:r>
              <a:rPr lang="en-US" sz="5035" b="1" spc="18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datos</a:t>
            </a:r>
          </a:p>
        </p:txBody>
      </p:sp>
      <p:sp>
        <p:nvSpPr>
          <p:cNvPr id="14" name="Freeform 14"/>
          <p:cNvSpPr/>
          <p:nvPr/>
        </p:nvSpPr>
        <p:spPr>
          <a:xfrm>
            <a:off x="3986980" y="4089451"/>
            <a:ext cx="2074437" cy="1467192"/>
          </a:xfrm>
          <a:custGeom>
            <a:avLst/>
            <a:gdLst/>
            <a:ahLst/>
            <a:cxnLst/>
            <a:rect l="l" t="t" r="r" b="b"/>
            <a:pathLst>
              <a:path w="2074437" h="1467192">
                <a:moveTo>
                  <a:pt x="0" y="0"/>
                </a:moveTo>
                <a:lnTo>
                  <a:pt x="2074436" y="0"/>
                </a:lnTo>
                <a:lnTo>
                  <a:pt x="2074436" y="1467192"/>
                </a:lnTo>
                <a:lnTo>
                  <a:pt x="0" y="1467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7794521" y="4089451"/>
            <a:ext cx="2074437" cy="1467192"/>
          </a:xfrm>
          <a:custGeom>
            <a:avLst/>
            <a:gdLst/>
            <a:ahLst/>
            <a:cxnLst/>
            <a:rect l="l" t="t" r="r" b="b"/>
            <a:pathLst>
              <a:path w="2074437" h="1467192">
                <a:moveTo>
                  <a:pt x="0" y="0"/>
                </a:moveTo>
                <a:lnTo>
                  <a:pt x="2074437" y="0"/>
                </a:lnTo>
                <a:lnTo>
                  <a:pt x="2074437" y="1467192"/>
                </a:lnTo>
                <a:lnTo>
                  <a:pt x="0" y="1467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7794521" y="6859638"/>
            <a:ext cx="2074437" cy="1467192"/>
          </a:xfrm>
          <a:custGeom>
            <a:avLst/>
            <a:gdLst/>
            <a:ahLst/>
            <a:cxnLst/>
            <a:rect l="l" t="t" r="r" b="b"/>
            <a:pathLst>
              <a:path w="2074437" h="1467192">
                <a:moveTo>
                  <a:pt x="0" y="0"/>
                </a:moveTo>
                <a:lnTo>
                  <a:pt x="2074437" y="0"/>
                </a:lnTo>
                <a:lnTo>
                  <a:pt x="2074437" y="1467192"/>
                </a:lnTo>
                <a:lnTo>
                  <a:pt x="0" y="1467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1383433" y="6859638"/>
            <a:ext cx="2074437" cy="1467192"/>
          </a:xfrm>
          <a:custGeom>
            <a:avLst/>
            <a:gdLst/>
            <a:ahLst/>
            <a:cxnLst/>
            <a:rect l="l" t="t" r="r" b="b"/>
            <a:pathLst>
              <a:path w="2074437" h="1467192">
                <a:moveTo>
                  <a:pt x="0" y="0"/>
                </a:moveTo>
                <a:lnTo>
                  <a:pt x="2074437" y="0"/>
                </a:lnTo>
                <a:lnTo>
                  <a:pt x="2074437" y="1467192"/>
                </a:lnTo>
                <a:lnTo>
                  <a:pt x="0" y="1467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7794521" y="8279205"/>
            <a:ext cx="2074437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PRODUCTO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83433" y="8279205"/>
            <a:ext cx="2074437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UBICACION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94521" y="3757053"/>
            <a:ext cx="234499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BOLETA/FACTURA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86980" y="5509018"/>
            <a:ext cx="2074437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VENDEDOR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86980" y="8279205"/>
            <a:ext cx="2074437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TIPO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8831740" y="5556643"/>
            <a:ext cx="0" cy="130299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AutoShape 24"/>
          <p:cNvSpPr/>
          <p:nvPr/>
        </p:nvSpPr>
        <p:spPr>
          <a:xfrm flipH="1">
            <a:off x="6061416" y="4823047"/>
            <a:ext cx="17331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5" name="AutoShape 25"/>
          <p:cNvSpPr/>
          <p:nvPr/>
        </p:nvSpPr>
        <p:spPr>
          <a:xfrm flipH="1">
            <a:off x="6061416" y="7593234"/>
            <a:ext cx="17331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6" name="AutoShape 26"/>
          <p:cNvSpPr/>
          <p:nvPr/>
        </p:nvSpPr>
        <p:spPr>
          <a:xfrm>
            <a:off x="9868958" y="7593234"/>
            <a:ext cx="15144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610252" y="3955999"/>
            <a:ext cx="7901179" cy="7901179"/>
          </a:xfrm>
          <a:custGeom>
            <a:avLst/>
            <a:gdLst/>
            <a:ahLst/>
            <a:cxnLst/>
            <a:rect l="l" t="t" r="r" b="b"/>
            <a:pathLst>
              <a:path w="7901179" h="7901179">
                <a:moveTo>
                  <a:pt x="0" y="0"/>
                </a:moveTo>
                <a:lnTo>
                  <a:pt x="7901178" y="0"/>
                </a:lnTo>
                <a:lnTo>
                  <a:pt x="7901178" y="7901179"/>
                </a:lnTo>
                <a:lnTo>
                  <a:pt x="0" y="790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flipH="1" flipV="1">
            <a:off x="13736455" y="-358338"/>
            <a:ext cx="5101638" cy="5101638"/>
          </a:xfrm>
          <a:custGeom>
            <a:avLst/>
            <a:gdLst/>
            <a:ahLst/>
            <a:cxnLst/>
            <a:rect l="l" t="t" r="r" b="b"/>
            <a:pathLst>
              <a:path w="5101638" h="5101638">
                <a:moveTo>
                  <a:pt x="5101638" y="5101638"/>
                </a:moveTo>
                <a:lnTo>
                  <a:pt x="0" y="5101638"/>
                </a:lnTo>
                <a:lnTo>
                  <a:pt x="0" y="0"/>
                </a:lnTo>
                <a:lnTo>
                  <a:pt x="5101638" y="0"/>
                </a:lnTo>
                <a:lnTo>
                  <a:pt x="5101638" y="51016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-610252" y="1346650"/>
            <a:ext cx="19069240" cy="7593700"/>
            <a:chOff x="0" y="0"/>
            <a:chExt cx="5022351" cy="19999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22351" cy="1999987"/>
            </a:xfrm>
            <a:custGeom>
              <a:avLst/>
              <a:gdLst/>
              <a:ahLst/>
              <a:cxnLst/>
              <a:rect l="l" t="t" r="r" b="b"/>
              <a:pathLst>
                <a:path w="5022351" h="1999987">
                  <a:moveTo>
                    <a:pt x="0" y="0"/>
                  </a:moveTo>
                  <a:lnTo>
                    <a:pt x="5022351" y="0"/>
                  </a:lnTo>
                  <a:lnTo>
                    <a:pt x="5022351" y="1999987"/>
                  </a:lnTo>
                  <a:lnTo>
                    <a:pt x="0" y="1999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22351" cy="2047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33733" y="2854995"/>
            <a:ext cx="15025567" cy="6085355"/>
          </a:xfrm>
          <a:custGeom>
            <a:avLst/>
            <a:gdLst/>
            <a:ahLst/>
            <a:cxnLst/>
            <a:rect l="l" t="t" r="r" b="b"/>
            <a:pathLst>
              <a:path w="15025567" h="6085355">
                <a:moveTo>
                  <a:pt x="0" y="0"/>
                </a:moveTo>
                <a:lnTo>
                  <a:pt x="15025567" y="0"/>
                </a:lnTo>
                <a:lnTo>
                  <a:pt x="15025567" y="6085355"/>
                </a:lnTo>
                <a:lnTo>
                  <a:pt x="0" y="6085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411508" y="1857159"/>
            <a:ext cx="9144227" cy="7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38"/>
              </a:lnSpc>
              <a:spcBef>
                <a:spcPct val="0"/>
              </a:spcBef>
            </a:pPr>
            <a:r>
              <a:rPr lang="en-US" sz="5115" b="1" spc="184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Tecnologias utilizadas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40808" y="7053057"/>
            <a:ext cx="202423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Alba Castro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75388" y="7053057"/>
            <a:ext cx="202423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Rosa Martínez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446278" y="-1685650"/>
            <a:ext cx="6145089" cy="7288971"/>
            <a:chOff x="0" y="0"/>
            <a:chExt cx="1618460" cy="1919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8460" cy="1919729"/>
            </a:xfrm>
            <a:custGeom>
              <a:avLst/>
              <a:gdLst/>
              <a:ahLst/>
              <a:cxnLst/>
              <a:rect l="l" t="t" r="r" b="b"/>
              <a:pathLst>
                <a:path w="1618460" h="1919729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1941502" y="839372"/>
            <a:ext cx="9619282" cy="5963955"/>
          </a:xfrm>
          <a:custGeom>
            <a:avLst/>
            <a:gdLst/>
            <a:ahLst/>
            <a:cxnLst/>
            <a:rect l="l" t="t" r="r" b="b"/>
            <a:pathLst>
              <a:path w="9619282" h="5963955">
                <a:moveTo>
                  <a:pt x="0" y="0"/>
                </a:moveTo>
                <a:lnTo>
                  <a:pt x="9619281" y="0"/>
                </a:lnTo>
                <a:lnTo>
                  <a:pt x="9619281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 rot="8117627">
            <a:off x="-3075279" y="6921441"/>
            <a:ext cx="4145058" cy="4916643"/>
            <a:chOff x="0" y="0"/>
            <a:chExt cx="1618460" cy="19197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8460" cy="1919729"/>
            </a:xfrm>
            <a:custGeom>
              <a:avLst/>
              <a:gdLst/>
              <a:ahLst/>
              <a:cxnLst/>
              <a:rect l="l" t="t" r="r" b="b"/>
              <a:pathLst>
                <a:path w="1618460" h="1919729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382372">
            <a:off x="-3048223" y="6118130"/>
            <a:ext cx="6488511" cy="4022877"/>
          </a:xfrm>
          <a:custGeom>
            <a:avLst/>
            <a:gdLst/>
            <a:ahLst/>
            <a:cxnLst/>
            <a:rect l="l" t="t" r="r" b="b"/>
            <a:pathLst>
              <a:path w="6488511" h="4022877">
                <a:moveTo>
                  <a:pt x="0" y="0"/>
                </a:moveTo>
                <a:lnTo>
                  <a:pt x="6488511" y="0"/>
                </a:lnTo>
                <a:lnTo>
                  <a:pt x="6488511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815855" y="3813162"/>
            <a:ext cx="13124760" cy="53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28"/>
              </a:lnSpc>
            </a:pPr>
            <a:r>
              <a:rPr lang="en-US" sz="5023" b="1" spc="18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•Integración Tardía al Proyecto</a:t>
            </a:r>
          </a:p>
          <a:p>
            <a:pPr algn="just">
              <a:lnSpc>
                <a:spcPts val="6028"/>
              </a:lnSpc>
            </a:pPr>
            <a:endParaRPr lang="en-US" sz="5023" b="1" spc="180">
              <a:solidFill>
                <a:srgbClr val="2A2E3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6028"/>
              </a:lnSpc>
            </a:pPr>
            <a:r>
              <a:rPr lang="en-US" sz="5023" b="1" spc="18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•Curva de Aprendizaje de Nuevas Tecnologías</a:t>
            </a:r>
          </a:p>
          <a:p>
            <a:pPr algn="just">
              <a:lnSpc>
                <a:spcPts val="6028"/>
              </a:lnSpc>
            </a:pPr>
            <a:endParaRPr lang="en-US" sz="5023" b="1" spc="180">
              <a:solidFill>
                <a:srgbClr val="2A2E3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just">
              <a:lnSpc>
                <a:spcPts val="6028"/>
              </a:lnSpc>
              <a:spcBef>
                <a:spcPct val="0"/>
              </a:spcBef>
            </a:pPr>
            <a:r>
              <a:rPr lang="en-US" sz="5023" b="1" spc="18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•Posibilidad de coordinación de tiempos.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9463" y="1169737"/>
            <a:ext cx="8149287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550"/>
              </a:lnSpc>
              <a:spcBef>
                <a:spcPct val="0"/>
              </a:spcBef>
            </a:pPr>
            <a:r>
              <a:rPr lang="en-US" sz="7125" b="1" spc="256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Obstáculos presentados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0923" y="7642575"/>
            <a:ext cx="479347" cy="610280"/>
          </a:xfrm>
          <a:custGeom>
            <a:avLst/>
            <a:gdLst/>
            <a:ahLst/>
            <a:cxnLst/>
            <a:rect l="l" t="t" r="r" b="b"/>
            <a:pathLst>
              <a:path w="479347" h="610280">
                <a:moveTo>
                  <a:pt x="0" y="0"/>
                </a:moveTo>
                <a:lnTo>
                  <a:pt x="479347" y="0"/>
                </a:lnTo>
                <a:lnTo>
                  <a:pt x="479347" y="610281"/>
                </a:lnTo>
                <a:lnTo>
                  <a:pt x="0" y="610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658916" y="7628751"/>
            <a:ext cx="692547" cy="674918"/>
          </a:xfrm>
          <a:custGeom>
            <a:avLst/>
            <a:gdLst/>
            <a:ahLst/>
            <a:cxnLst/>
            <a:rect l="l" t="t" r="r" b="b"/>
            <a:pathLst>
              <a:path w="692547" h="674918">
                <a:moveTo>
                  <a:pt x="0" y="0"/>
                </a:moveTo>
                <a:lnTo>
                  <a:pt x="692547" y="0"/>
                </a:lnTo>
                <a:lnTo>
                  <a:pt x="692547" y="674919"/>
                </a:lnTo>
                <a:lnTo>
                  <a:pt x="0" y="67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944929" y="7589838"/>
            <a:ext cx="673571" cy="730698"/>
          </a:xfrm>
          <a:custGeom>
            <a:avLst/>
            <a:gdLst/>
            <a:ahLst/>
            <a:cxnLst/>
            <a:rect l="l" t="t" r="r" b="b"/>
            <a:pathLst>
              <a:path w="673571" h="730698">
                <a:moveTo>
                  <a:pt x="0" y="0"/>
                </a:moveTo>
                <a:lnTo>
                  <a:pt x="673571" y="0"/>
                </a:lnTo>
                <a:lnTo>
                  <a:pt x="673571" y="730698"/>
                </a:lnTo>
                <a:lnTo>
                  <a:pt x="0" y="730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968415" y="7652680"/>
            <a:ext cx="653657" cy="600176"/>
          </a:xfrm>
          <a:custGeom>
            <a:avLst/>
            <a:gdLst/>
            <a:ahLst/>
            <a:cxnLst/>
            <a:rect l="l" t="t" r="r" b="b"/>
            <a:pathLst>
              <a:path w="653657" h="600176">
                <a:moveTo>
                  <a:pt x="0" y="0"/>
                </a:moveTo>
                <a:lnTo>
                  <a:pt x="653657" y="0"/>
                </a:lnTo>
                <a:lnTo>
                  <a:pt x="653657" y="600176"/>
                </a:lnTo>
                <a:lnTo>
                  <a:pt x="0" y="600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059796" y="5618074"/>
            <a:ext cx="538909" cy="651429"/>
          </a:xfrm>
          <a:custGeom>
            <a:avLst/>
            <a:gdLst/>
            <a:ahLst/>
            <a:cxnLst/>
            <a:rect l="l" t="t" r="r" b="b"/>
            <a:pathLst>
              <a:path w="538909" h="651429">
                <a:moveTo>
                  <a:pt x="0" y="0"/>
                </a:moveTo>
                <a:lnTo>
                  <a:pt x="538909" y="0"/>
                </a:lnTo>
                <a:lnTo>
                  <a:pt x="538909" y="651428"/>
                </a:lnTo>
                <a:lnTo>
                  <a:pt x="0" y="651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8209902" y="4462876"/>
            <a:ext cx="598615" cy="684486"/>
          </a:xfrm>
          <a:custGeom>
            <a:avLst/>
            <a:gdLst/>
            <a:ahLst/>
            <a:cxnLst/>
            <a:rect l="l" t="t" r="r" b="b"/>
            <a:pathLst>
              <a:path w="598615" h="684486">
                <a:moveTo>
                  <a:pt x="0" y="0"/>
                </a:moveTo>
                <a:lnTo>
                  <a:pt x="598614" y="0"/>
                </a:lnTo>
                <a:lnTo>
                  <a:pt x="598614" y="684487"/>
                </a:lnTo>
                <a:lnTo>
                  <a:pt x="0" y="6844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8659218" y="4468538"/>
            <a:ext cx="660674" cy="635448"/>
          </a:xfrm>
          <a:custGeom>
            <a:avLst/>
            <a:gdLst/>
            <a:ahLst/>
            <a:cxnLst/>
            <a:rect l="l" t="t" r="r" b="b"/>
            <a:pathLst>
              <a:path w="660674" h="635448">
                <a:moveTo>
                  <a:pt x="0" y="0"/>
                </a:moveTo>
                <a:lnTo>
                  <a:pt x="660674" y="0"/>
                </a:lnTo>
                <a:lnTo>
                  <a:pt x="660674" y="635448"/>
                </a:lnTo>
                <a:lnTo>
                  <a:pt x="0" y="6354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9646518" y="4355344"/>
            <a:ext cx="557037" cy="663139"/>
          </a:xfrm>
          <a:custGeom>
            <a:avLst/>
            <a:gdLst/>
            <a:ahLst/>
            <a:cxnLst/>
            <a:rect l="l" t="t" r="r" b="b"/>
            <a:pathLst>
              <a:path w="557037" h="663139">
                <a:moveTo>
                  <a:pt x="0" y="0"/>
                </a:moveTo>
                <a:lnTo>
                  <a:pt x="557036" y="0"/>
                </a:lnTo>
                <a:lnTo>
                  <a:pt x="557036" y="663139"/>
                </a:lnTo>
                <a:lnTo>
                  <a:pt x="0" y="6631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654519" y="4503531"/>
            <a:ext cx="649203" cy="576020"/>
          </a:xfrm>
          <a:custGeom>
            <a:avLst/>
            <a:gdLst/>
            <a:ahLst/>
            <a:cxnLst/>
            <a:rect l="l" t="t" r="r" b="b"/>
            <a:pathLst>
              <a:path w="649203" h="576020">
                <a:moveTo>
                  <a:pt x="0" y="0"/>
                </a:moveTo>
                <a:lnTo>
                  <a:pt x="649203" y="0"/>
                </a:lnTo>
                <a:lnTo>
                  <a:pt x="649203" y="576020"/>
                </a:lnTo>
                <a:lnTo>
                  <a:pt x="0" y="5760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1814364" y="4464661"/>
            <a:ext cx="569496" cy="548787"/>
          </a:xfrm>
          <a:custGeom>
            <a:avLst/>
            <a:gdLst/>
            <a:ahLst/>
            <a:cxnLst/>
            <a:rect l="l" t="t" r="r" b="b"/>
            <a:pathLst>
              <a:path w="569496" h="548787">
                <a:moveTo>
                  <a:pt x="0" y="0"/>
                </a:moveTo>
                <a:lnTo>
                  <a:pt x="569496" y="0"/>
                </a:lnTo>
                <a:lnTo>
                  <a:pt x="569496" y="548787"/>
                </a:lnTo>
                <a:lnTo>
                  <a:pt x="0" y="5487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8193141" y="5492900"/>
            <a:ext cx="632136" cy="708096"/>
          </a:xfrm>
          <a:custGeom>
            <a:avLst/>
            <a:gdLst/>
            <a:ahLst/>
            <a:cxnLst/>
            <a:rect l="l" t="t" r="r" b="b"/>
            <a:pathLst>
              <a:path w="632136" h="708096">
                <a:moveTo>
                  <a:pt x="0" y="0"/>
                </a:moveTo>
                <a:lnTo>
                  <a:pt x="632136" y="0"/>
                </a:lnTo>
                <a:lnTo>
                  <a:pt x="632136" y="708096"/>
                </a:lnTo>
                <a:lnTo>
                  <a:pt x="0" y="70809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9585026" y="6456186"/>
            <a:ext cx="680021" cy="708355"/>
          </a:xfrm>
          <a:custGeom>
            <a:avLst/>
            <a:gdLst/>
            <a:ahLst/>
            <a:cxnLst/>
            <a:rect l="l" t="t" r="r" b="b"/>
            <a:pathLst>
              <a:path w="680021" h="708355">
                <a:moveTo>
                  <a:pt x="0" y="0"/>
                </a:moveTo>
                <a:lnTo>
                  <a:pt x="680020" y="0"/>
                </a:lnTo>
                <a:lnTo>
                  <a:pt x="680020" y="708356"/>
                </a:lnTo>
                <a:lnTo>
                  <a:pt x="0" y="70835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9628318" y="5396636"/>
            <a:ext cx="593435" cy="681397"/>
          </a:xfrm>
          <a:custGeom>
            <a:avLst/>
            <a:gdLst/>
            <a:ahLst/>
            <a:cxnLst/>
            <a:rect l="l" t="t" r="r" b="b"/>
            <a:pathLst>
              <a:path w="593435" h="681397">
                <a:moveTo>
                  <a:pt x="0" y="0"/>
                </a:moveTo>
                <a:lnTo>
                  <a:pt x="593436" y="0"/>
                </a:lnTo>
                <a:lnTo>
                  <a:pt x="593436" y="681398"/>
                </a:lnTo>
                <a:lnTo>
                  <a:pt x="0" y="6813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0625073" y="5449528"/>
            <a:ext cx="708096" cy="708096"/>
          </a:xfrm>
          <a:custGeom>
            <a:avLst/>
            <a:gdLst/>
            <a:ahLst/>
            <a:cxnLst/>
            <a:rect l="l" t="t" r="r" b="b"/>
            <a:pathLst>
              <a:path w="708096" h="708096">
                <a:moveTo>
                  <a:pt x="0" y="0"/>
                </a:moveTo>
                <a:lnTo>
                  <a:pt x="708095" y="0"/>
                </a:lnTo>
                <a:lnTo>
                  <a:pt x="708095" y="708095"/>
                </a:lnTo>
                <a:lnTo>
                  <a:pt x="0" y="70809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8622704" y="7623447"/>
            <a:ext cx="733701" cy="708355"/>
          </a:xfrm>
          <a:custGeom>
            <a:avLst/>
            <a:gdLst/>
            <a:ahLst/>
            <a:cxnLst/>
            <a:rect l="l" t="t" r="r" b="b"/>
            <a:pathLst>
              <a:path w="733701" h="708355">
                <a:moveTo>
                  <a:pt x="0" y="0"/>
                </a:moveTo>
                <a:lnTo>
                  <a:pt x="733702" y="0"/>
                </a:lnTo>
                <a:lnTo>
                  <a:pt x="733702" y="708356"/>
                </a:lnTo>
                <a:lnTo>
                  <a:pt x="0" y="70835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2807068" y="6461945"/>
            <a:ext cx="757547" cy="731378"/>
          </a:xfrm>
          <a:custGeom>
            <a:avLst/>
            <a:gdLst/>
            <a:ahLst/>
            <a:cxnLst/>
            <a:rect l="l" t="t" r="r" b="b"/>
            <a:pathLst>
              <a:path w="757547" h="731378">
                <a:moveTo>
                  <a:pt x="0" y="0"/>
                </a:moveTo>
                <a:lnTo>
                  <a:pt x="757548" y="0"/>
                </a:lnTo>
                <a:lnTo>
                  <a:pt x="757548" y="731378"/>
                </a:lnTo>
                <a:lnTo>
                  <a:pt x="0" y="73137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3002013" y="4392541"/>
            <a:ext cx="634989" cy="625753"/>
          </a:xfrm>
          <a:custGeom>
            <a:avLst/>
            <a:gdLst/>
            <a:ahLst/>
            <a:cxnLst/>
            <a:rect l="l" t="t" r="r" b="b"/>
            <a:pathLst>
              <a:path w="634989" h="625753">
                <a:moveTo>
                  <a:pt x="0" y="0"/>
                </a:moveTo>
                <a:lnTo>
                  <a:pt x="634989" y="0"/>
                </a:lnTo>
                <a:lnTo>
                  <a:pt x="634989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3417872" y="4456626"/>
            <a:ext cx="725450" cy="725450"/>
          </a:xfrm>
          <a:custGeom>
            <a:avLst/>
            <a:gdLst/>
            <a:ahLst/>
            <a:cxnLst/>
            <a:rect l="l" t="t" r="r" b="b"/>
            <a:pathLst>
              <a:path w="725450" h="725450">
                <a:moveTo>
                  <a:pt x="0" y="0"/>
                </a:moveTo>
                <a:lnTo>
                  <a:pt x="725450" y="0"/>
                </a:lnTo>
                <a:lnTo>
                  <a:pt x="725450" y="725449"/>
                </a:lnTo>
                <a:lnTo>
                  <a:pt x="0" y="72544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0666244" y="6527600"/>
            <a:ext cx="625753" cy="625753"/>
          </a:xfrm>
          <a:custGeom>
            <a:avLst/>
            <a:gdLst/>
            <a:ahLst/>
            <a:cxnLst/>
            <a:rect l="l" t="t" r="r" b="b"/>
            <a:pathLst>
              <a:path w="625753" h="625753">
                <a:moveTo>
                  <a:pt x="0" y="0"/>
                </a:moveTo>
                <a:lnTo>
                  <a:pt x="625753" y="0"/>
                </a:lnTo>
                <a:lnTo>
                  <a:pt x="625753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5960666" y="5426965"/>
            <a:ext cx="642097" cy="625753"/>
          </a:xfrm>
          <a:custGeom>
            <a:avLst/>
            <a:gdLst/>
            <a:ahLst/>
            <a:cxnLst/>
            <a:rect l="l" t="t" r="r" b="b"/>
            <a:pathLst>
              <a:path w="642097" h="625753">
                <a:moveTo>
                  <a:pt x="0" y="0"/>
                </a:moveTo>
                <a:lnTo>
                  <a:pt x="642097" y="0"/>
                </a:lnTo>
                <a:lnTo>
                  <a:pt x="642097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11732980" y="6539676"/>
            <a:ext cx="732264" cy="625753"/>
          </a:xfrm>
          <a:custGeom>
            <a:avLst/>
            <a:gdLst/>
            <a:ahLst/>
            <a:cxnLst/>
            <a:rect l="l" t="t" r="r" b="b"/>
            <a:pathLst>
              <a:path w="732264" h="625753">
                <a:moveTo>
                  <a:pt x="0" y="0"/>
                </a:moveTo>
                <a:lnTo>
                  <a:pt x="732264" y="0"/>
                </a:lnTo>
                <a:lnTo>
                  <a:pt x="732264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4716205" y="5417409"/>
            <a:ext cx="577968" cy="625753"/>
          </a:xfrm>
          <a:custGeom>
            <a:avLst/>
            <a:gdLst/>
            <a:ahLst/>
            <a:cxnLst/>
            <a:rect l="l" t="t" r="r" b="b"/>
            <a:pathLst>
              <a:path w="577968" h="625753">
                <a:moveTo>
                  <a:pt x="0" y="0"/>
                </a:moveTo>
                <a:lnTo>
                  <a:pt x="577968" y="0"/>
                </a:lnTo>
                <a:lnTo>
                  <a:pt x="577968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3507541" y="5555173"/>
            <a:ext cx="546112" cy="625753"/>
          </a:xfrm>
          <a:custGeom>
            <a:avLst/>
            <a:gdLst/>
            <a:ahLst/>
            <a:cxnLst/>
            <a:rect l="l" t="t" r="r" b="b"/>
            <a:pathLst>
              <a:path w="546112" h="625753">
                <a:moveTo>
                  <a:pt x="0" y="0"/>
                </a:moveTo>
                <a:lnTo>
                  <a:pt x="546112" y="0"/>
                </a:lnTo>
                <a:lnTo>
                  <a:pt x="546112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2998459" y="7574365"/>
            <a:ext cx="419823" cy="625753"/>
          </a:xfrm>
          <a:custGeom>
            <a:avLst/>
            <a:gdLst/>
            <a:ahLst/>
            <a:cxnLst/>
            <a:rect l="l" t="t" r="r" b="b"/>
            <a:pathLst>
              <a:path w="419823" h="625753">
                <a:moveTo>
                  <a:pt x="0" y="0"/>
                </a:moveTo>
                <a:lnTo>
                  <a:pt x="419824" y="0"/>
                </a:lnTo>
                <a:lnTo>
                  <a:pt x="419824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8184526" y="7623447"/>
            <a:ext cx="649366" cy="625753"/>
          </a:xfrm>
          <a:custGeom>
            <a:avLst/>
            <a:gdLst/>
            <a:ahLst/>
            <a:cxnLst/>
            <a:rect l="l" t="t" r="r" b="b"/>
            <a:pathLst>
              <a:path w="649366" h="625753">
                <a:moveTo>
                  <a:pt x="0" y="0"/>
                </a:moveTo>
                <a:lnTo>
                  <a:pt x="649366" y="0"/>
                </a:lnTo>
                <a:lnTo>
                  <a:pt x="649366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7118672" y="4546430"/>
            <a:ext cx="539285" cy="625753"/>
          </a:xfrm>
          <a:custGeom>
            <a:avLst/>
            <a:gdLst/>
            <a:ahLst/>
            <a:cxnLst/>
            <a:rect l="l" t="t" r="r" b="b"/>
            <a:pathLst>
              <a:path w="539285" h="625753">
                <a:moveTo>
                  <a:pt x="0" y="0"/>
                </a:moveTo>
                <a:lnTo>
                  <a:pt x="539285" y="0"/>
                </a:lnTo>
                <a:lnTo>
                  <a:pt x="539285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4562692" y="4481331"/>
            <a:ext cx="884994" cy="530996"/>
          </a:xfrm>
          <a:custGeom>
            <a:avLst/>
            <a:gdLst/>
            <a:ahLst/>
            <a:cxnLst/>
            <a:rect l="l" t="t" r="r" b="b"/>
            <a:pathLst>
              <a:path w="884994" h="530996">
                <a:moveTo>
                  <a:pt x="0" y="0"/>
                </a:moveTo>
                <a:lnTo>
                  <a:pt x="884994" y="0"/>
                </a:lnTo>
                <a:lnTo>
                  <a:pt x="884994" y="530996"/>
                </a:lnTo>
                <a:lnTo>
                  <a:pt x="0" y="530996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Freeform 29"/>
          <p:cNvSpPr/>
          <p:nvPr/>
        </p:nvSpPr>
        <p:spPr>
          <a:xfrm>
            <a:off x="6033120" y="4408780"/>
            <a:ext cx="497189" cy="625753"/>
          </a:xfrm>
          <a:custGeom>
            <a:avLst/>
            <a:gdLst/>
            <a:ahLst/>
            <a:cxnLst/>
            <a:rect l="l" t="t" r="r" b="b"/>
            <a:pathLst>
              <a:path w="497189" h="625753">
                <a:moveTo>
                  <a:pt x="0" y="0"/>
                </a:moveTo>
                <a:lnTo>
                  <a:pt x="497189" y="0"/>
                </a:lnTo>
                <a:lnTo>
                  <a:pt x="497189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>
            <a:off x="12998459" y="5351079"/>
            <a:ext cx="642097" cy="625753"/>
          </a:xfrm>
          <a:custGeom>
            <a:avLst/>
            <a:gdLst/>
            <a:ahLst/>
            <a:cxnLst/>
            <a:rect l="l" t="t" r="r" b="b"/>
            <a:pathLst>
              <a:path w="642097" h="625753">
                <a:moveTo>
                  <a:pt x="0" y="0"/>
                </a:moveTo>
                <a:lnTo>
                  <a:pt x="642097" y="0"/>
                </a:lnTo>
                <a:lnTo>
                  <a:pt x="642097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Freeform 31"/>
          <p:cNvSpPr/>
          <p:nvPr/>
        </p:nvSpPr>
        <p:spPr>
          <a:xfrm>
            <a:off x="10580029" y="7523330"/>
            <a:ext cx="798183" cy="808473"/>
          </a:xfrm>
          <a:custGeom>
            <a:avLst/>
            <a:gdLst/>
            <a:ahLst/>
            <a:cxnLst/>
            <a:rect l="l" t="t" r="r" b="b"/>
            <a:pathLst>
              <a:path w="798183" h="808473">
                <a:moveTo>
                  <a:pt x="0" y="0"/>
                </a:moveTo>
                <a:lnTo>
                  <a:pt x="798183" y="0"/>
                </a:lnTo>
                <a:lnTo>
                  <a:pt x="798183" y="808473"/>
                </a:lnTo>
                <a:lnTo>
                  <a:pt x="0" y="808473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2" name="Freeform 32"/>
          <p:cNvSpPr/>
          <p:nvPr/>
        </p:nvSpPr>
        <p:spPr>
          <a:xfrm>
            <a:off x="11732487" y="7574365"/>
            <a:ext cx="733251" cy="723919"/>
          </a:xfrm>
          <a:custGeom>
            <a:avLst/>
            <a:gdLst/>
            <a:ahLst/>
            <a:cxnLst/>
            <a:rect l="l" t="t" r="r" b="b"/>
            <a:pathLst>
              <a:path w="733251" h="723919">
                <a:moveTo>
                  <a:pt x="0" y="0"/>
                </a:moveTo>
                <a:lnTo>
                  <a:pt x="733251" y="0"/>
                </a:lnTo>
                <a:lnTo>
                  <a:pt x="733251" y="723918"/>
                </a:lnTo>
                <a:lnTo>
                  <a:pt x="0" y="723918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3" name="Freeform 33"/>
          <p:cNvSpPr/>
          <p:nvPr/>
        </p:nvSpPr>
        <p:spPr>
          <a:xfrm>
            <a:off x="11777694" y="5460555"/>
            <a:ext cx="642837" cy="752256"/>
          </a:xfrm>
          <a:custGeom>
            <a:avLst/>
            <a:gdLst/>
            <a:ahLst/>
            <a:cxnLst/>
            <a:rect l="l" t="t" r="r" b="b"/>
            <a:pathLst>
              <a:path w="642837" h="752256">
                <a:moveTo>
                  <a:pt x="0" y="0"/>
                </a:moveTo>
                <a:lnTo>
                  <a:pt x="642837" y="0"/>
                </a:lnTo>
                <a:lnTo>
                  <a:pt x="642837" y="752256"/>
                </a:lnTo>
                <a:lnTo>
                  <a:pt x="0" y="752256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4" name="Freeform 34"/>
          <p:cNvSpPr/>
          <p:nvPr/>
        </p:nvSpPr>
        <p:spPr>
          <a:xfrm>
            <a:off x="5890655" y="6445150"/>
            <a:ext cx="782119" cy="752256"/>
          </a:xfrm>
          <a:custGeom>
            <a:avLst/>
            <a:gdLst/>
            <a:ahLst/>
            <a:cxnLst/>
            <a:rect l="l" t="t" r="r" b="b"/>
            <a:pathLst>
              <a:path w="782119" h="752256">
                <a:moveTo>
                  <a:pt x="0" y="0"/>
                </a:moveTo>
                <a:lnTo>
                  <a:pt x="782119" y="0"/>
                </a:lnTo>
                <a:lnTo>
                  <a:pt x="782119" y="752256"/>
                </a:lnTo>
                <a:lnTo>
                  <a:pt x="0" y="752256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4627346" y="6448244"/>
            <a:ext cx="755687" cy="775425"/>
          </a:xfrm>
          <a:custGeom>
            <a:avLst/>
            <a:gdLst/>
            <a:ahLst/>
            <a:cxnLst/>
            <a:rect l="l" t="t" r="r" b="b"/>
            <a:pathLst>
              <a:path w="755687" h="775425">
                <a:moveTo>
                  <a:pt x="0" y="0"/>
                </a:moveTo>
                <a:lnTo>
                  <a:pt x="755687" y="0"/>
                </a:lnTo>
                <a:lnTo>
                  <a:pt x="755687" y="775425"/>
                </a:lnTo>
                <a:lnTo>
                  <a:pt x="0" y="775425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3422869" y="6554023"/>
            <a:ext cx="715455" cy="715455"/>
          </a:xfrm>
          <a:custGeom>
            <a:avLst/>
            <a:gdLst/>
            <a:ahLst/>
            <a:cxnLst/>
            <a:rect l="l" t="t" r="r" b="b"/>
            <a:pathLst>
              <a:path w="715455" h="715455">
                <a:moveTo>
                  <a:pt x="0" y="0"/>
                </a:moveTo>
                <a:lnTo>
                  <a:pt x="715455" y="0"/>
                </a:lnTo>
                <a:lnTo>
                  <a:pt x="715455" y="715455"/>
                </a:lnTo>
                <a:lnTo>
                  <a:pt x="0" y="715455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TextBox 37"/>
          <p:cNvSpPr txBox="1"/>
          <p:nvPr/>
        </p:nvSpPr>
        <p:spPr>
          <a:xfrm>
            <a:off x="5433785" y="2075195"/>
            <a:ext cx="7420431" cy="74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77"/>
              </a:lnSpc>
              <a:spcBef>
                <a:spcPct val="0"/>
              </a:spcBef>
            </a:pPr>
            <a:r>
              <a:rPr lang="en-US" sz="4981" b="1" spc="179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Preguntas</a:t>
            </a:r>
          </a:p>
        </p:txBody>
      </p:sp>
      <p:sp>
        <p:nvSpPr>
          <p:cNvPr id="38" name="Freeform 38"/>
          <p:cNvSpPr/>
          <p:nvPr/>
        </p:nvSpPr>
        <p:spPr>
          <a:xfrm>
            <a:off x="3449595" y="3421524"/>
            <a:ext cx="662004" cy="662004"/>
          </a:xfrm>
          <a:custGeom>
            <a:avLst/>
            <a:gdLst/>
            <a:ahLst/>
            <a:cxnLst/>
            <a:rect l="l" t="t" r="r" b="b"/>
            <a:pathLst>
              <a:path w="662004" h="662004">
                <a:moveTo>
                  <a:pt x="0" y="0"/>
                </a:moveTo>
                <a:lnTo>
                  <a:pt x="662004" y="0"/>
                </a:lnTo>
                <a:lnTo>
                  <a:pt x="662004" y="662004"/>
                </a:lnTo>
                <a:lnTo>
                  <a:pt x="0" y="662004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13883917" y="6553838"/>
            <a:ext cx="868021" cy="651805"/>
          </a:xfrm>
          <a:custGeom>
            <a:avLst/>
            <a:gdLst/>
            <a:ahLst/>
            <a:cxnLst/>
            <a:rect l="l" t="t" r="r" b="b"/>
            <a:pathLst>
              <a:path w="868021" h="651805">
                <a:moveTo>
                  <a:pt x="0" y="0"/>
                </a:moveTo>
                <a:lnTo>
                  <a:pt x="868021" y="0"/>
                </a:lnTo>
                <a:lnTo>
                  <a:pt x="868021" y="651805"/>
                </a:lnTo>
                <a:lnTo>
                  <a:pt x="0" y="651805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14031709" y="4376735"/>
            <a:ext cx="572437" cy="797064"/>
          </a:xfrm>
          <a:custGeom>
            <a:avLst/>
            <a:gdLst/>
            <a:ahLst/>
            <a:cxnLst/>
            <a:rect l="l" t="t" r="r" b="b"/>
            <a:pathLst>
              <a:path w="572437" h="797064">
                <a:moveTo>
                  <a:pt x="0" y="0"/>
                </a:moveTo>
                <a:lnTo>
                  <a:pt x="572437" y="0"/>
                </a:lnTo>
                <a:lnTo>
                  <a:pt x="572437" y="797064"/>
                </a:lnTo>
                <a:lnTo>
                  <a:pt x="0" y="797064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Freeform 41"/>
          <p:cNvSpPr/>
          <p:nvPr/>
        </p:nvSpPr>
        <p:spPr>
          <a:xfrm>
            <a:off x="7059796" y="6615553"/>
            <a:ext cx="598879" cy="607718"/>
          </a:xfrm>
          <a:custGeom>
            <a:avLst/>
            <a:gdLst/>
            <a:ahLst/>
            <a:cxnLst/>
            <a:rect l="l" t="t" r="r" b="b"/>
            <a:pathLst>
              <a:path w="598879" h="607718">
                <a:moveTo>
                  <a:pt x="0" y="0"/>
                </a:moveTo>
                <a:lnTo>
                  <a:pt x="598879" y="0"/>
                </a:lnTo>
                <a:lnTo>
                  <a:pt x="598879" y="607719"/>
                </a:lnTo>
                <a:lnTo>
                  <a:pt x="0" y="607719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2" name="Freeform 42"/>
          <p:cNvSpPr/>
          <p:nvPr/>
        </p:nvSpPr>
        <p:spPr>
          <a:xfrm>
            <a:off x="13849687" y="7532786"/>
            <a:ext cx="936481" cy="807076"/>
          </a:xfrm>
          <a:custGeom>
            <a:avLst/>
            <a:gdLst/>
            <a:ahLst/>
            <a:cxnLst/>
            <a:rect l="l" t="t" r="r" b="b"/>
            <a:pathLst>
              <a:path w="936481" h="807076">
                <a:moveTo>
                  <a:pt x="0" y="0"/>
                </a:moveTo>
                <a:lnTo>
                  <a:pt x="936481" y="0"/>
                </a:lnTo>
                <a:lnTo>
                  <a:pt x="936481" y="807076"/>
                </a:lnTo>
                <a:lnTo>
                  <a:pt x="0" y="807076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3" name="Freeform 43"/>
          <p:cNvSpPr/>
          <p:nvPr/>
        </p:nvSpPr>
        <p:spPr>
          <a:xfrm>
            <a:off x="9646518" y="7566872"/>
            <a:ext cx="721388" cy="721388"/>
          </a:xfrm>
          <a:custGeom>
            <a:avLst/>
            <a:gdLst/>
            <a:ahLst/>
            <a:cxnLst/>
            <a:rect l="l" t="t" r="r" b="b"/>
            <a:pathLst>
              <a:path w="721388" h="721388">
                <a:moveTo>
                  <a:pt x="0" y="0"/>
                </a:moveTo>
                <a:lnTo>
                  <a:pt x="721388" y="0"/>
                </a:lnTo>
                <a:lnTo>
                  <a:pt x="721388" y="721388"/>
                </a:lnTo>
                <a:lnTo>
                  <a:pt x="0" y="721388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4" name="Freeform 44"/>
          <p:cNvSpPr/>
          <p:nvPr/>
        </p:nvSpPr>
        <p:spPr>
          <a:xfrm>
            <a:off x="8391017" y="6456186"/>
            <a:ext cx="834998" cy="848889"/>
          </a:xfrm>
          <a:custGeom>
            <a:avLst/>
            <a:gdLst/>
            <a:ahLst/>
            <a:cxnLst/>
            <a:rect l="l" t="t" r="r" b="b"/>
            <a:pathLst>
              <a:path w="834998" h="848889">
                <a:moveTo>
                  <a:pt x="0" y="0"/>
                </a:moveTo>
                <a:lnTo>
                  <a:pt x="834998" y="0"/>
                </a:lnTo>
                <a:lnTo>
                  <a:pt x="834998" y="848889"/>
                </a:lnTo>
                <a:lnTo>
                  <a:pt x="0" y="848889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14031709" y="5396636"/>
            <a:ext cx="838419" cy="850794"/>
          </a:xfrm>
          <a:custGeom>
            <a:avLst/>
            <a:gdLst/>
            <a:ahLst/>
            <a:cxnLst/>
            <a:rect l="l" t="t" r="r" b="b"/>
            <a:pathLst>
              <a:path w="838419" h="850794">
                <a:moveTo>
                  <a:pt x="0" y="0"/>
                </a:moveTo>
                <a:lnTo>
                  <a:pt x="838419" y="0"/>
                </a:lnTo>
                <a:lnTo>
                  <a:pt x="838419" y="850794"/>
                </a:lnTo>
                <a:lnTo>
                  <a:pt x="0" y="850794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7037241" y="3191555"/>
            <a:ext cx="643989" cy="795941"/>
          </a:xfrm>
          <a:custGeom>
            <a:avLst/>
            <a:gdLst/>
            <a:ahLst/>
            <a:cxnLst/>
            <a:rect l="l" t="t" r="r" b="b"/>
            <a:pathLst>
              <a:path w="643989" h="795941">
                <a:moveTo>
                  <a:pt x="0" y="0"/>
                </a:moveTo>
                <a:lnTo>
                  <a:pt x="643989" y="0"/>
                </a:lnTo>
                <a:lnTo>
                  <a:pt x="643989" y="795940"/>
                </a:lnTo>
                <a:lnTo>
                  <a:pt x="0" y="795940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9443128" y="3258707"/>
            <a:ext cx="963816" cy="723738"/>
          </a:xfrm>
          <a:custGeom>
            <a:avLst/>
            <a:gdLst/>
            <a:ahLst/>
            <a:cxnLst/>
            <a:rect l="l" t="t" r="r" b="b"/>
            <a:pathLst>
              <a:path w="963816" h="723738">
                <a:moveTo>
                  <a:pt x="0" y="0"/>
                </a:moveTo>
                <a:lnTo>
                  <a:pt x="963816" y="0"/>
                </a:lnTo>
                <a:lnTo>
                  <a:pt x="963816" y="723738"/>
                </a:lnTo>
                <a:lnTo>
                  <a:pt x="0" y="723738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11758660" y="3244427"/>
            <a:ext cx="786315" cy="797922"/>
          </a:xfrm>
          <a:custGeom>
            <a:avLst/>
            <a:gdLst/>
            <a:ahLst/>
            <a:cxnLst/>
            <a:rect l="l" t="t" r="r" b="b"/>
            <a:pathLst>
              <a:path w="786315" h="797922">
                <a:moveTo>
                  <a:pt x="0" y="0"/>
                </a:moveTo>
                <a:lnTo>
                  <a:pt x="786316" y="0"/>
                </a:lnTo>
                <a:lnTo>
                  <a:pt x="786316" y="797922"/>
                </a:lnTo>
                <a:lnTo>
                  <a:pt x="0" y="797922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4565128" y="3210528"/>
            <a:ext cx="880123" cy="865721"/>
          </a:xfrm>
          <a:custGeom>
            <a:avLst/>
            <a:gdLst/>
            <a:ahLst/>
            <a:cxnLst/>
            <a:rect l="l" t="t" r="r" b="b"/>
            <a:pathLst>
              <a:path w="880123" h="865721">
                <a:moveTo>
                  <a:pt x="0" y="0"/>
                </a:moveTo>
                <a:lnTo>
                  <a:pt x="880123" y="0"/>
                </a:lnTo>
                <a:lnTo>
                  <a:pt x="880123" y="865721"/>
                </a:lnTo>
                <a:lnTo>
                  <a:pt x="0" y="865721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0" name="Freeform 50"/>
          <p:cNvSpPr/>
          <p:nvPr/>
        </p:nvSpPr>
        <p:spPr>
          <a:xfrm>
            <a:off x="8145291" y="3176321"/>
            <a:ext cx="1008506" cy="700454"/>
          </a:xfrm>
          <a:custGeom>
            <a:avLst/>
            <a:gdLst/>
            <a:ahLst/>
            <a:cxnLst/>
            <a:rect l="l" t="t" r="r" b="b"/>
            <a:pathLst>
              <a:path w="1008506" h="700454">
                <a:moveTo>
                  <a:pt x="0" y="0"/>
                </a:moveTo>
                <a:lnTo>
                  <a:pt x="1008507" y="0"/>
                </a:lnTo>
                <a:lnTo>
                  <a:pt x="1008507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1" name="Freeform 51"/>
          <p:cNvSpPr/>
          <p:nvPr/>
        </p:nvSpPr>
        <p:spPr>
          <a:xfrm>
            <a:off x="5856287" y="3176321"/>
            <a:ext cx="850856" cy="840027"/>
          </a:xfrm>
          <a:custGeom>
            <a:avLst/>
            <a:gdLst/>
            <a:ahLst/>
            <a:cxnLst/>
            <a:rect l="l" t="t" r="r" b="b"/>
            <a:pathLst>
              <a:path w="850856" h="840027">
                <a:moveTo>
                  <a:pt x="0" y="0"/>
                </a:moveTo>
                <a:lnTo>
                  <a:pt x="850855" y="0"/>
                </a:lnTo>
                <a:lnTo>
                  <a:pt x="850855" y="840027"/>
                </a:lnTo>
                <a:lnTo>
                  <a:pt x="0" y="840027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2" name="Freeform 52"/>
          <p:cNvSpPr/>
          <p:nvPr/>
        </p:nvSpPr>
        <p:spPr>
          <a:xfrm>
            <a:off x="10781684" y="3242235"/>
            <a:ext cx="728377" cy="874688"/>
          </a:xfrm>
          <a:custGeom>
            <a:avLst/>
            <a:gdLst/>
            <a:ahLst/>
            <a:cxnLst/>
            <a:rect l="l" t="t" r="r" b="b"/>
            <a:pathLst>
              <a:path w="728377" h="874688">
                <a:moveTo>
                  <a:pt x="0" y="0"/>
                </a:moveTo>
                <a:lnTo>
                  <a:pt x="728377" y="0"/>
                </a:lnTo>
                <a:lnTo>
                  <a:pt x="728377" y="874688"/>
                </a:lnTo>
                <a:lnTo>
                  <a:pt x="0" y="87468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3" name="Freeform 53"/>
          <p:cNvSpPr/>
          <p:nvPr/>
        </p:nvSpPr>
        <p:spPr>
          <a:xfrm>
            <a:off x="14031709" y="3255135"/>
            <a:ext cx="834998" cy="848889"/>
          </a:xfrm>
          <a:custGeom>
            <a:avLst/>
            <a:gdLst/>
            <a:ahLst/>
            <a:cxnLst/>
            <a:rect l="l" t="t" r="r" b="b"/>
            <a:pathLst>
              <a:path w="834998" h="848889">
                <a:moveTo>
                  <a:pt x="0" y="0"/>
                </a:moveTo>
                <a:lnTo>
                  <a:pt x="834998" y="0"/>
                </a:lnTo>
                <a:lnTo>
                  <a:pt x="834998" y="848889"/>
                </a:lnTo>
                <a:lnTo>
                  <a:pt x="0" y="848889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4" name="Freeform 54"/>
          <p:cNvSpPr/>
          <p:nvPr/>
        </p:nvSpPr>
        <p:spPr>
          <a:xfrm>
            <a:off x="12995562" y="3176321"/>
            <a:ext cx="799734" cy="872725"/>
          </a:xfrm>
          <a:custGeom>
            <a:avLst/>
            <a:gdLst/>
            <a:ahLst/>
            <a:cxnLst/>
            <a:rect l="l" t="t" r="r" b="b"/>
            <a:pathLst>
              <a:path w="799734" h="872725">
                <a:moveTo>
                  <a:pt x="0" y="0"/>
                </a:moveTo>
                <a:lnTo>
                  <a:pt x="799734" y="0"/>
                </a:lnTo>
                <a:lnTo>
                  <a:pt x="799734" y="872725"/>
                </a:lnTo>
                <a:lnTo>
                  <a:pt x="0" y="872725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3580842" y="-1136129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128476" y="-634385"/>
            <a:ext cx="7779807" cy="11555770"/>
            <a:chOff x="0" y="0"/>
            <a:chExt cx="4275074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r="-6147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11022" y="5331077"/>
            <a:ext cx="2945028" cy="5777885"/>
            <a:chOff x="0" y="0"/>
            <a:chExt cx="406400" cy="7973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71921" y="-634385"/>
            <a:ext cx="2743842" cy="5383177"/>
            <a:chOff x="0" y="0"/>
            <a:chExt cx="406400" cy="797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56049" y="-373209"/>
            <a:ext cx="714563" cy="1401909"/>
            <a:chOff x="0" y="0"/>
            <a:chExt cx="406400" cy="797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41605" y="6602216"/>
            <a:ext cx="2451019" cy="2656084"/>
          </a:xfrm>
          <a:custGeom>
            <a:avLst/>
            <a:gdLst/>
            <a:ahLst/>
            <a:cxnLst/>
            <a:rect l="l" t="t" r="r" b="b"/>
            <a:pathLst>
              <a:path w="2451019" h="2656084">
                <a:moveTo>
                  <a:pt x="0" y="0"/>
                </a:moveTo>
                <a:lnTo>
                  <a:pt x="2451018" y="0"/>
                </a:lnTo>
                <a:lnTo>
                  <a:pt x="2451018" y="2656084"/>
                </a:lnTo>
                <a:lnTo>
                  <a:pt x="0" y="2656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488149" y="3462515"/>
            <a:ext cx="2557931" cy="2771941"/>
          </a:xfrm>
          <a:custGeom>
            <a:avLst/>
            <a:gdLst/>
            <a:ahLst/>
            <a:cxnLst/>
            <a:rect l="l" t="t" r="r" b="b"/>
            <a:pathLst>
              <a:path w="2557931" h="2771941">
                <a:moveTo>
                  <a:pt x="0" y="0"/>
                </a:moveTo>
                <a:lnTo>
                  <a:pt x="2557930" y="0"/>
                </a:lnTo>
                <a:lnTo>
                  <a:pt x="2557930" y="2771941"/>
                </a:lnTo>
                <a:lnTo>
                  <a:pt x="0" y="2771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868161" y="1887110"/>
            <a:ext cx="9215417" cy="10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6"/>
              </a:lnSpc>
              <a:spcBef>
                <a:spcPct val="0"/>
              </a:spcBef>
            </a:pPr>
            <a:r>
              <a:rPr lang="en-US" sz="7080" b="1" spc="254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02958" y="3591290"/>
            <a:ext cx="4783435" cy="240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11"/>
              </a:lnSpc>
              <a:spcBef>
                <a:spcPct val="0"/>
              </a:spcBef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Patricio Alarcón</a:t>
            </a:r>
          </a:p>
          <a:p>
            <a:pPr algn="just">
              <a:lnSpc>
                <a:spcPts val="6311"/>
              </a:lnSpc>
              <a:spcBef>
                <a:spcPct val="0"/>
              </a:spcBef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•Desarrollo</a:t>
            </a:r>
          </a:p>
          <a:p>
            <a:pPr algn="just">
              <a:lnSpc>
                <a:spcPts val="6311"/>
              </a:lnSpc>
              <a:spcBef>
                <a:spcPct val="0"/>
              </a:spcBef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•Líder del proyecto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60565" y="6673063"/>
            <a:ext cx="5795864" cy="320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11"/>
              </a:lnSpc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•Gianfranco Puccio</a:t>
            </a:r>
          </a:p>
          <a:p>
            <a:pPr algn="just">
              <a:lnSpc>
                <a:spcPts val="6311"/>
              </a:lnSpc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•QA</a:t>
            </a:r>
          </a:p>
          <a:p>
            <a:pPr algn="just">
              <a:lnSpc>
                <a:spcPts val="6311"/>
              </a:lnSpc>
              <a:spcBef>
                <a:spcPct val="0"/>
              </a:spcBef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•Documentación</a:t>
            </a:r>
          </a:p>
          <a:p>
            <a:pPr algn="just">
              <a:lnSpc>
                <a:spcPts val="6311"/>
              </a:lnSpc>
              <a:spcBef>
                <a:spcPct val="0"/>
              </a:spcBef>
            </a:pPr>
            <a:endParaRPr lang="en-US" sz="4508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0" y="-18713"/>
            <a:ext cx="15072368" cy="11372786"/>
          </a:xfrm>
          <a:custGeom>
            <a:avLst/>
            <a:gdLst/>
            <a:ahLst/>
            <a:cxnLst/>
            <a:rect l="l" t="t" r="r" b="b"/>
            <a:pathLst>
              <a:path w="15072368" h="11372786">
                <a:moveTo>
                  <a:pt x="15072368" y="0"/>
                </a:moveTo>
                <a:lnTo>
                  <a:pt x="0" y="0"/>
                </a:lnTo>
                <a:lnTo>
                  <a:pt x="0" y="11372787"/>
                </a:lnTo>
                <a:lnTo>
                  <a:pt x="15072368" y="11372787"/>
                </a:lnTo>
                <a:lnTo>
                  <a:pt x="150723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8857783" y="3058943"/>
            <a:ext cx="7443227" cy="4169113"/>
          </a:xfrm>
          <a:custGeom>
            <a:avLst/>
            <a:gdLst/>
            <a:ahLst/>
            <a:cxnLst/>
            <a:rect l="l" t="t" r="r" b="b"/>
            <a:pathLst>
              <a:path w="7443227" h="4169113">
                <a:moveTo>
                  <a:pt x="0" y="0"/>
                </a:moveTo>
                <a:lnTo>
                  <a:pt x="7443227" y="0"/>
                </a:lnTo>
                <a:lnTo>
                  <a:pt x="7443227" y="4169114"/>
                </a:lnTo>
                <a:lnTo>
                  <a:pt x="0" y="416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375532" y="902205"/>
            <a:ext cx="7129074" cy="154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38"/>
              </a:lnSpc>
              <a:spcBef>
                <a:spcPct val="0"/>
              </a:spcBef>
            </a:pPr>
            <a:r>
              <a:rPr lang="en-US" sz="5115" b="1" spc="184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SITUACIÓN ACTUAL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5532" y="2978315"/>
            <a:ext cx="10321076" cy="587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3"/>
              </a:lnSpc>
            </a:pPr>
            <a:r>
              <a:rPr lang="en-US" sz="4323" b="1" spc="194">
                <a:solidFill>
                  <a:srgbClr val="0837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Inventario ineficaz</a:t>
            </a:r>
          </a:p>
          <a:p>
            <a:pPr algn="l">
              <a:lnSpc>
                <a:spcPts val="6053"/>
              </a:lnSpc>
            </a:pPr>
            <a:endParaRPr lang="en-US" sz="4323" b="1" spc="194">
              <a:solidFill>
                <a:srgbClr val="08377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6053"/>
              </a:lnSpc>
            </a:pPr>
            <a:r>
              <a:rPr lang="en-US" sz="4323" b="1" spc="194">
                <a:solidFill>
                  <a:srgbClr val="0837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Falta de control</a:t>
            </a:r>
          </a:p>
          <a:p>
            <a:pPr algn="l">
              <a:lnSpc>
                <a:spcPts val="6053"/>
              </a:lnSpc>
            </a:pPr>
            <a:endParaRPr lang="en-US" sz="4323" b="1" spc="194">
              <a:solidFill>
                <a:srgbClr val="08377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6053"/>
              </a:lnSpc>
            </a:pPr>
            <a:r>
              <a:rPr lang="en-US" sz="4323" b="1" spc="194">
                <a:solidFill>
                  <a:srgbClr val="0837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Procesos lentos</a:t>
            </a:r>
          </a:p>
          <a:p>
            <a:pPr algn="l">
              <a:lnSpc>
                <a:spcPts val="6053"/>
              </a:lnSpc>
            </a:pPr>
            <a:endParaRPr lang="en-US" sz="4323" b="1" spc="194">
              <a:solidFill>
                <a:srgbClr val="08377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6053"/>
              </a:lnSpc>
            </a:pPr>
            <a:r>
              <a:rPr lang="en-US" sz="4323" b="1" spc="194">
                <a:solidFill>
                  <a:srgbClr val="0837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Brecha en el mercado chileno</a:t>
            </a:r>
          </a:p>
          <a:p>
            <a:pPr marL="0" lvl="0" indent="0" algn="l">
              <a:lnSpc>
                <a:spcPts val="4364"/>
              </a:lnSpc>
              <a:spcBef>
                <a:spcPct val="0"/>
              </a:spcBef>
            </a:pPr>
            <a:endParaRPr lang="en-US" sz="4323" b="1" spc="194">
              <a:solidFill>
                <a:srgbClr val="08377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53739"/>
            <a:chOff x="0" y="0"/>
            <a:chExt cx="4816593" cy="10676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67651"/>
            </a:xfrm>
            <a:custGeom>
              <a:avLst/>
              <a:gdLst/>
              <a:ahLst/>
              <a:cxnLst/>
              <a:rect l="l" t="t" r="r" b="b"/>
              <a:pathLst>
                <a:path w="4816592" h="1067651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4053739"/>
          </a:xfrm>
          <a:custGeom>
            <a:avLst/>
            <a:gdLst/>
            <a:ahLst/>
            <a:cxnLst/>
            <a:rect l="l" t="t" r="r" b="b"/>
            <a:pathLst>
              <a:path w="18288000" h="4053739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25349" b="-1752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796611" y="1623538"/>
            <a:ext cx="9500456" cy="203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0"/>
              </a:lnSpc>
              <a:spcBef>
                <a:spcPct val="0"/>
              </a:spcBef>
            </a:pPr>
            <a:r>
              <a:rPr lang="en-US" sz="6675" b="1" spc="240">
                <a:solidFill>
                  <a:srgbClr val="FFFB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Propuesta de solución</a:t>
            </a:r>
          </a:p>
        </p:txBody>
      </p:sp>
      <p:sp>
        <p:nvSpPr>
          <p:cNvPr id="7" name="Freeform 7"/>
          <p:cNvSpPr/>
          <p:nvPr/>
        </p:nvSpPr>
        <p:spPr>
          <a:xfrm>
            <a:off x="9374818" y="-2586212"/>
            <a:ext cx="9619282" cy="5963955"/>
          </a:xfrm>
          <a:custGeom>
            <a:avLst/>
            <a:gdLst/>
            <a:ahLst/>
            <a:cxnLst/>
            <a:rect l="l" t="t" r="r" b="b"/>
            <a:pathLst>
              <a:path w="9619282" h="5963955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8345096" y="-1016743"/>
            <a:ext cx="5903940" cy="3660443"/>
          </a:xfrm>
          <a:custGeom>
            <a:avLst/>
            <a:gdLst/>
            <a:ahLst/>
            <a:cxnLst/>
            <a:rect l="l" t="t" r="r" b="b"/>
            <a:pathLst>
              <a:path w="5903940" h="3660443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5861956" y="5103710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547906" y="7200738"/>
            <a:ext cx="2025445" cy="2055341"/>
          </a:xfrm>
          <a:custGeom>
            <a:avLst/>
            <a:gdLst/>
            <a:ahLst/>
            <a:cxnLst/>
            <a:rect l="l" t="t" r="r" b="b"/>
            <a:pathLst>
              <a:path w="2025445" h="2055341">
                <a:moveTo>
                  <a:pt x="0" y="0"/>
                </a:moveTo>
                <a:lnTo>
                  <a:pt x="2025445" y="0"/>
                </a:lnTo>
                <a:lnTo>
                  <a:pt x="2025445" y="2055341"/>
                </a:lnTo>
                <a:lnTo>
                  <a:pt x="0" y="20553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544448" y="4491693"/>
            <a:ext cx="14462036" cy="4506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5"/>
              </a:lnSpc>
              <a:spcBef>
                <a:spcPct val="0"/>
              </a:spcBef>
            </a:pPr>
            <a:r>
              <a:rPr lang="en-US" sz="36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Nuestra solución es 'Stock Control Pro', una aplicación de gestión de inventario integrada y multiplataforma, diseñada para ser simple y robusta. Incluirá módulos para la Gestión de Productos (con stock en tiempo real y alertas), Gestión de Transacciones (ventas, devoluciones, compras) y un Módulo de Reportes potente con paneles personalizables para análisis de ventas e inventario.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1334035" y="-1136129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721907">
            <a:off x="12368708" y="-1158327"/>
            <a:ext cx="8981737" cy="13081995"/>
            <a:chOff x="0" y="0"/>
            <a:chExt cx="2365560" cy="34454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5560" cy="3445464"/>
            </a:xfrm>
            <a:custGeom>
              <a:avLst/>
              <a:gdLst/>
              <a:ahLst/>
              <a:cxnLst/>
              <a:rect l="l" t="t" r="r" b="b"/>
              <a:pathLst>
                <a:path w="2365560" h="3445464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59441" y="2611428"/>
            <a:ext cx="8522879" cy="7027824"/>
          </a:xfrm>
          <a:custGeom>
            <a:avLst/>
            <a:gdLst/>
            <a:ahLst/>
            <a:cxnLst/>
            <a:rect l="l" t="t" r="r" b="b"/>
            <a:pathLst>
              <a:path w="8522879" h="7027824">
                <a:moveTo>
                  <a:pt x="0" y="0"/>
                </a:moveTo>
                <a:lnTo>
                  <a:pt x="8522879" y="0"/>
                </a:lnTo>
                <a:lnTo>
                  <a:pt x="8522879" y="7027824"/>
                </a:lnTo>
                <a:lnTo>
                  <a:pt x="0" y="7027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131592" y="1993396"/>
            <a:ext cx="6778577" cy="677855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76" r="-197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80083" y="-1412741"/>
            <a:ext cx="2758717" cy="27587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solidFill>
                <a:srgbClr val="4DBF38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124737" y="8771946"/>
            <a:ext cx="2606317" cy="260631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80D12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81580" y="1989735"/>
            <a:ext cx="6345142" cy="160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39"/>
              </a:lnSpc>
              <a:spcBef>
                <a:spcPct val="0"/>
              </a:spcBef>
            </a:pPr>
            <a:r>
              <a:rPr lang="en-US" sz="5282" b="1" spc="19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GENERAL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3045" y="3906478"/>
            <a:ext cx="6403676" cy="486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9"/>
              </a:lnSpc>
            </a:pPr>
            <a:r>
              <a:rPr lang="en-US" sz="3071" spc="138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Desarrollar una aplicación de software de inventario multiplataforma para empresas de retail, que permita gestionar productos, transacciones y reportes de manera eficiente, intuitiva y accesible.</a:t>
            </a:r>
          </a:p>
          <a:p>
            <a:pPr marL="0" lvl="0" indent="0" algn="just">
              <a:lnSpc>
                <a:spcPts val="4299"/>
              </a:lnSpc>
              <a:spcBef>
                <a:spcPct val="0"/>
              </a:spcBef>
            </a:pPr>
            <a:endParaRPr lang="en-US" sz="3071" spc="138">
              <a:solidFill>
                <a:srgbClr val="2A2E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108079" y="9326673"/>
            <a:ext cx="7734963" cy="6698478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9798000" y="-320672"/>
            <a:ext cx="12653343" cy="5897734"/>
          </a:xfrm>
          <a:custGeom>
            <a:avLst/>
            <a:gdLst/>
            <a:ahLst/>
            <a:cxnLst/>
            <a:rect l="l" t="t" r="r" b="b"/>
            <a:pathLst>
              <a:path w="12653343" h="5897734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975661" y="1535868"/>
            <a:ext cx="6778577" cy="677855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55" r="-31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 rot="-10800000">
            <a:off x="-3080673" y="7603013"/>
            <a:ext cx="7102699" cy="3310574"/>
          </a:xfrm>
          <a:custGeom>
            <a:avLst/>
            <a:gdLst/>
            <a:ahLst/>
            <a:cxnLst/>
            <a:rect l="l" t="t" r="r" b="b"/>
            <a:pathLst>
              <a:path w="7102699" h="3310574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8408829" y="7882778"/>
            <a:ext cx="431641" cy="4316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09433" y="7882778"/>
            <a:ext cx="431641" cy="43164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07773" y="7882778"/>
            <a:ext cx="431641" cy="43164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29492" y="1855773"/>
            <a:ext cx="7968507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615"/>
              </a:lnSpc>
              <a:spcBef>
                <a:spcPct val="0"/>
              </a:spcBef>
            </a:pPr>
            <a:r>
              <a:rPr lang="en-US" sz="6346" b="1" spc="228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ESPECIFICOS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4276" y="4320136"/>
            <a:ext cx="6890373" cy="470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•Interfaz amigable.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•Integrar una base de datos robusta.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•Permitir generar reportes automáticos de ventas y movimientos de inventario.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•Implementar la aplicación tanto en entorno web como móvil.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1800" y="1365264"/>
            <a:ext cx="7871866" cy="2124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3"/>
              </a:lnSpc>
            </a:pPr>
            <a:r>
              <a:rPr lang="en-US" sz="4678" b="1" spc="168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Alcances y limitaciones del proyecto</a:t>
            </a:r>
          </a:p>
          <a:p>
            <a:pPr marL="0" lvl="0" indent="0" algn="l">
              <a:lnSpc>
                <a:spcPts val="5613"/>
              </a:lnSpc>
              <a:spcBef>
                <a:spcPct val="0"/>
              </a:spcBef>
            </a:pPr>
            <a:endParaRPr lang="en-US" sz="4678" b="1" spc="168">
              <a:solidFill>
                <a:srgbClr val="2A2E3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688342"/>
            <a:ext cx="15047042" cy="629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Alcance: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•Enfoque en funciones esenciales de gestión.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•Prioriza usabilidad e integración básica de datos.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endParaRPr lang="en-US" sz="2966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Propósito: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•Mejorar potencialmente el inventariado y control de bienes en una empresa.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•Demostrar competencias en desarrollo web/móvil, bases de datos y gestión de proyectos.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endParaRPr lang="en-US" sz="2966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Limitaciones: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•No es un producto comercial listo.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•No considera escalabilidad masiva y seguridad empresarial.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280917" cy="10287000"/>
            <a:chOff x="0" y="0"/>
            <a:chExt cx="617987" cy="2787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7987" cy="2787141"/>
            </a:xfrm>
            <a:custGeom>
              <a:avLst/>
              <a:gdLst/>
              <a:ahLst/>
              <a:cxnLst/>
              <a:rect l="l" t="t" r="r" b="b"/>
              <a:pathLst>
                <a:path w="617987" h="2787141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2158" y="7412001"/>
            <a:ext cx="772673" cy="7726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18831" y="1028700"/>
            <a:ext cx="13047529" cy="8865535"/>
            <a:chOff x="0" y="0"/>
            <a:chExt cx="1023149" cy="6952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3149" cy="695210"/>
            </a:xfrm>
            <a:custGeom>
              <a:avLst/>
              <a:gdLst/>
              <a:ahLst/>
              <a:cxnLst/>
              <a:rect l="l" t="t" r="r" b="b"/>
              <a:pathLst>
                <a:path w="1023149" h="695210">
                  <a:moveTo>
                    <a:pt x="819949" y="0"/>
                  </a:moveTo>
                  <a:lnTo>
                    <a:pt x="0" y="0"/>
                  </a:lnTo>
                  <a:lnTo>
                    <a:pt x="0" y="695210"/>
                  </a:lnTo>
                  <a:lnTo>
                    <a:pt x="819949" y="695210"/>
                  </a:lnTo>
                  <a:lnTo>
                    <a:pt x="1023149" y="347605"/>
                  </a:lnTo>
                  <a:lnTo>
                    <a:pt x="819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08849" cy="742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40486" y="1626431"/>
            <a:ext cx="8921943" cy="1908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4206" b="1" spc="15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 de trabajo para el desarrollo del proyecto</a:t>
            </a:r>
          </a:p>
          <a:p>
            <a:pPr marL="0" lvl="0" indent="0" algn="l">
              <a:lnSpc>
                <a:spcPts val="5047"/>
              </a:lnSpc>
              <a:spcBef>
                <a:spcPct val="0"/>
              </a:spcBef>
            </a:pPr>
            <a:endParaRPr lang="en-US" sz="4206" b="1" spc="151">
              <a:solidFill>
                <a:srgbClr val="2A2E3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919542" y="3392110"/>
            <a:ext cx="329497" cy="1019844"/>
            <a:chOff x="0" y="0"/>
            <a:chExt cx="847440" cy="26229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7471" cy="2622931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8831" y="3420685"/>
            <a:ext cx="3241082" cy="1019844"/>
            <a:chOff x="0" y="0"/>
            <a:chExt cx="1838524" cy="5785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38524" cy="578513"/>
            </a:xfrm>
            <a:custGeom>
              <a:avLst/>
              <a:gdLst/>
              <a:ahLst/>
              <a:cxnLst/>
              <a:rect l="l" t="t" r="r" b="b"/>
              <a:pathLst>
                <a:path w="1838524" h="578513">
                  <a:moveTo>
                    <a:pt x="1635324" y="0"/>
                  </a:moveTo>
                  <a:lnTo>
                    <a:pt x="0" y="0"/>
                  </a:lnTo>
                  <a:lnTo>
                    <a:pt x="0" y="578513"/>
                  </a:lnTo>
                  <a:lnTo>
                    <a:pt x="1635324" y="578513"/>
                  </a:lnTo>
                  <a:lnTo>
                    <a:pt x="1838524" y="289257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724224" cy="62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601458" y="3392110"/>
            <a:ext cx="9657842" cy="5154873"/>
          </a:xfrm>
          <a:custGeom>
            <a:avLst/>
            <a:gdLst/>
            <a:ahLst/>
            <a:cxnLst/>
            <a:rect l="l" t="t" r="r" b="b"/>
            <a:pathLst>
              <a:path w="9657842" h="5154873">
                <a:moveTo>
                  <a:pt x="0" y="0"/>
                </a:moveTo>
                <a:lnTo>
                  <a:pt x="9657842" y="0"/>
                </a:lnTo>
                <a:lnTo>
                  <a:pt x="9657842" y="5154873"/>
                </a:lnTo>
                <a:lnTo>
                  <a:pt x="0" y="515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8" name="Group 18"/>
          <p:cNvGrpSpPr/>
          <p:nvPr/>
        </p:nvGrpSpPr>
        <p:grpSpPr>
          <a:xfrm>
            <a:off x="-218831" y="4949702"/>
            <a:ext cx="3241082" cy="1019844"/>
            <a:chOff x="0" y="0"/>
            <a:chExt cx="1838524" cy="5785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38524" cy="578513"/>
            </a:xfrm>
            <a:custGeom>
              <a:avLst/>
              <a:gdLst/>
              <a:ahLst/>
              <a:cxnLst/>
              <a:rect l="l" t="t" r="r" b="b"/>
              <a:pathLst>
                <a:path w="1838524" h="578513">
                  <a:moveTo>
                    <a:pt x="1635324" y="0"/>
                  </a:moveTo>
                  <a:lnTo>
                    <a:pt x="0" y="0"/>
                  </a:lnTo>
                  <a:lnTo>
                    <a:pt x="0" y="578513"/>
                  </a:lnTo>
                  <a:lnTo>
                    <a:pt x="1635324" y="578513"/>
                  </a:lnTo>
                  <a:lnTo>
                    <a:pt x="1838524" y="289257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24224" cy="62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928113" y="4942021"/>
            <a:ext cx="329497" cy="1019844"/>
            <a:chOff x="0" y="0"/>
            <a:chExt cx="847440" cy="26229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7471" cy="2622931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18831" y="6392157"/>
            <a:ext cx="3241082" cy="1019844"/>
            <a:chOff x="0" y="0"/>
            <a:chExt cx="1838524" cy="5785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38524" cy="578513"/>
            </a:xfrm>
            <a:custGeom>
              <a:avLst/>
              <a:gdLst/>
              <a:ahLst/>
              <a:cxnLst/>
              <a:rect l="l" t="t" r="r" b="b"/>
              <a:pathLst>
                <a:path w="1838524" h="578513">
                  <a:moveTo>
                    <a:pt x="1635324" y="0"/>
                  </a:moveTo>
                  <a:lnTo>
                    <a:pt x="0" y="0"/>
                  </a:lnTo>
                  <a:lnTo>
                    <a:pt x="0" y="578513"/>
                  </a:lnTo>
                  <a:lnTo>
                    <a:pt x="1635324" y="578513"/>
                  </a:lnTo>
                  <a:lnTo>
                    <a:pt x="1838524" y="289257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724224" cy="62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928113" y="6353937"/>
            <a:ext cx="329497" cy="1019844"/>
            <a:chOff x="0" y="0"/>
            <a:chExt cx="847440" cy="26229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7471" cy="2622931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06460" y="3858188"/>
            <a:ext cx="5851114" cy="63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7"/>
              </a:lnSpc>
              <a:spcBef>
                <a:spcPct val="0"/>
              </a:spcBef>
            </a:pPr>
            <a:r>
              <a:rPr lang="en-US" sz="4206" b="1" spc="15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Calidad estructural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5985" y="5394793"/>
            <a:ext cx="7828015" cy="63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7"/>
              </a:lnSpc>
              <a:spcBef>
                <a:spcPct val="0"/>
              </a:spcBef>
            </a:pPr>
            <a:r>
              <a:rPr lang="en-US" sz="4206" b="1" spc="15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Disponibilidad de tiempo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6460" y="6912828"/>
            <a:ext cx="5851114" cy="63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7"/>
              </a:lnSpc>
              <a:spcBef>
                <a:spcPct val="0"/>
              </a:spcBef>
            </a:pPr>
            <a:r>
              <a:rPr lang="en-US" sz="4206" b="1" spc="15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 predictivo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6193" y="821919"/>
            <a:ext cx="8712533" cy="22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11"/>
              </a:lnSpc>
              <a:spcBef>
                <a:spcPct val="0"/>
              </a:spcBef>
            </a:pPr>
            <a:r>
              <a:rPr lang="en-US" sz="4926" b="1" spc="177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Cronograma para el desarrollo del proyecto</a:t>
            </a:r>
          </a:p>
          <a:p>
            <a:pPr marL="0" lvl="0" indent="0" algn="l">
              <a:lnSpc>
                <a:spcPts val="5911"/>
              </a:lnSpc>
              <a:spcBef>
                <a:spcPct val="0"/>
              </a:spcBef>
            </a:pPr>
            <a:endParaRPr lang="en-US" sz="4926" b="1" spc="177">
              <a:solidFill>
                <a:srgbClr val="2A2E3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052A47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2310150"/>
          <a:ext cx="16111502" cy="7318518"/>
        </p:xfrm>
        <a:graphic>
          <a:graphicData uri="http://schemas.openxmlformats.org/drawingml/2006/table">
            <a:tbl>
              <a:tblPr/>
              <a:tblGrid>
                <a:gridCol w="3964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6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6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6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6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1175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Etapa/periodo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Semana 1-4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Semana 5-12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Semana 13-16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Semana 17-18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75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Requisitos y análisis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33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Desarrollo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833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Pruebas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37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833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Presentación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335</Words>
  <Application>Microsoft Office PowerPoint</Application>
  <PresentationFormat>Personalizado</PresentationFormat>
  <Paragraphs>74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Calibri</vt:lpstr>
      <vt:lpstr>Arimo</vt:lpstr>
      <vt:lpstr>Montserrat</vt:lpstr>
      <vt:lpstr>Montserrat Bold</vt:lpstr>
      <vt:lpstr>Arial</vt:lpstr>
      <vt:lpstr>Arimo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de negocio de la empresa corporativo profesional azul y verde</dc:title>
  <cp:lastModifiedBy>GIANFRANCO ANDRES PUCCIO MALDONADO</cp:lastModifiedBy>
  <cp:revision>3</cp:revision>
  <dcterms:created xsi:type="dcterms:W3CDTF">2006-08-16T00:00:00Z</dcterms:created>
  <dcterms:modified xsi:type="dcterms:W3CDTF">2025-07-09T13:57:02Z</dcterms:modified>
  <dc:identifier>DAGqkF3kYNw</dc:identifier>
</cp:coreProperties>
</file>